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"/>
  </p:notes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626" y="-101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239FF-2BBF-49D8-8E34-4FB7D0DE833D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0C3ED-396C-4A58-99D7-91922ADFA5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595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5943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082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7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611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013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08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524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42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07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965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597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FE16DF91-B01B-46E1-BEDC-F900A8104A0E}" type="datetimeFigureOut">
              <a:rPr lang="ru-RU" smtClean="0"/>
              <a:t>17.12.2023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82F59A6B-39AF-442D-AA9E-9A52EE4EF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7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952F547-127B-4C2D-AB44-94D2F8C12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99" y="0"/>
            <a:ext cx="6858000" cy="914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FFBDB91-E416-4C90-BB36-50E816097B7F}"/>
              </a:ext>
            </a:extLst>
          </p:cNvPr>
          <p:cNvSpPr txBox="1"/>
          <p:nvPr/>
        </p:nvSpPr>
        <p:spPr>
          <a:xfrm>
            <a:off x="260647" y="390013"/>
            <a:ext cx="6408713" cy="7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r>
              <a:rPr kumimoji="0" 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Йолдызларга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тиң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җитез, өлгер без,</a:t>
            </a:r>
            <a:b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Матур эшләр, якты хыял белән үтә көнебез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D2BC5D-B430-4CC3-B705-011DDD88E529}"/>
              </a:ext>
            </a:extLst>
          </p:cNvPr>
          <p:cNvSpPr txBox="1"/>
          <p:nvPr/>
        </p:nvSpPr>
        <p:spPr>
          <a:xfrm>
            <a:off x="692696" y="1192409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6</a:t>
            </a: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    </a:t>
            </a:r>
            <a:r>
              <a:rPr kumimoji="0" lang="ru-RU" sz="3600" b="1" i="1" u="none" strike="noStrike" kern="1200" cap="none" spc="50" normalizeH="0" baseline="0" noProof="0" dirty="0" err="1">
                <a:ln w="12700" cmpd="sng">
                  <a:solidFill>
                    <a:srgbClr val="1F7BB6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rgbClr val="7DA7D1">
                      <a:satMod val="180000"/>
                      <a:alpha val="3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Якты</a:t>
            </a:r>
            <a:r>
              <a:rPr kumimoji="0" lang="ru-RU" sz="3600" b="1" i="1" u="none" strike="noStrike" kern="1200" cap="none" spc="50" normalizeH="0" baseline="0" noProof="0" dirty="0">
                <a:ln w="12700" cmpd="sng">
                  <a:solidFill>
                    <a:srgbClr val="1F7BB6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rgbClr val="7DA7D1">
                      <a:satMod val="180000"/>
                      <a:alpha val="3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3600" b="1" i="1" u="none" strike="noStrike" kern="1200" cap="none" spc="50" normalizeH="0" baseline="0" noProof="0" dirty="0" err="1">
                <a:ln w="12700" cmpd="sng">
                  <a:solidFill>
                    <a:srgbClr val="1F7BB6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rgbClr val="7DA7D1">
                      <a:satMod val="180000"/>
                      <a:alpha val="3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йолд</a:t>
            </a:r>
            <a:r>
              <a:rPr kumimoji="0" lang="tt-RU" sz="3600" b="1" i="1" u="none" strike="noStrike" kern="1200" cap="none" spc="50" normalizeH="0" baseline="0" noProof="0" dirty="0">
                <a:ln w="12700" cmpd="sng">
                  <a:solidFill>
                    <a:srgbClr val="1F7BB6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rgbClr val="7DA7D1">
                      <a:satMod val="180000"/>
                      <a:alpha val="3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ыз</a:t>
            </a:r>
            <a:r>
              <a:rPr kumimoji="0" lang="en-US" sz="3600" b="1" i="1" u="none" strike="noStrike" kern="1200" cap="none" spc="600" normalizeH="0" baseline="0" noProof="0" dirty="0">
                <a:ln w="12700" cmpd="sng">
                  <a:solidFill>
                    <a:srgbClr val="1F7BB6">
                      <a:lumMod val="60000"/>
                      <a:lumOff val="40000"/>
                    </a:srgbClr>
                  </a:solidFill>
                  <a:prstDash val="solid"/>
                </a:ln>
                <a:solidFill>
                  <a:srgbClr val="C00000"/>
                </a:solidFill>
                <a:effectLst>
                  <a:glow rad="53100">
                    <a:srgbClr val="7DA7D1">
                      <a:satMod val="180000"/>
                      <a:alpha val="30000"/>
                    </a:srgbClr>
                  </a:glo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DD0B245-F93E-4FDD-B01C-854DD3C05571}"/>
              </a:ext>
            </a:extLst>
          </p:cNvPr>
          <p:cNvSpPr txBox="1"/>
          <p:nvPr/>
        </p:nvSpPr>
        <p:spPr>
          <a:xfrm>
            <a:off x="413359" y="6264598"/>
            <a:ext cx="2901976" cy="2774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t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Баш мөхәррир: Сибгатова К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Хәбәрче: Беляева </a:t>
            </a:r>
            <a:r>
              <a:rPr lang="tt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Зилә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Корректор: Ләйсән апа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30A260F5-A28B-4EC1-A14F-E2E55BA9FA4D}"/>
              </a:ext>
            </a:extLst>
          </p:cNvPr>
          <p:cNvSpPr txBox="1"/>
          <p:nvPr/>
        </p:nvSpPr>
        <p:spPr>
          <a:xfrm>
            <a:off x="3440626" y="7525291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t-RU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Адресыбыз: Лаеш районы Кече Елга авылы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Каенлык урамы, 1 нче йорт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Телефон: 3-25-55  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E- mail: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YaktiYold@mail.r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B2B93A33-DA6B-4A4C-9260-1C63689707EB}"/>
              </a:ext>
            </a:extLst>
          </p:cNvPr>
          <p:cNvSpPr txBox="1"/>
          <p:nvPr/>
        </p:nvSpPr>
        <p:spPr>
          <a:xfrm>
            <a:off x="1124744" y="2210396"/>
            <a:ext cx="864096" cy="570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EF4DDA57-793E-458E-A90B-2D6178AB6B6E}"/>
              </a:ext>
            </a:extLst>
          </p:cNvPr>
          <p:cNvSpPr txBox="1"/>
          <p:nvPr/>
        </p:nvSpPr>
        <p:spPr>
          <a:xfrm>
            <a:off x="260647" y="1893183"/>
            <a:ext cx="63367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Без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быел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сыйныфта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Алда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имтиханнар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 </a:t>
            </a:r>
            <a:r>
              <a:rPr lang="tt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Шуңа күрә</a:t>
            </a:r>
            <a:r>
              <a:rPr kumimoji="0" lang="tt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дә, уңышлар юлдаш булсын безгә...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  <a:r>
              <a:rPr kumimoji="0" lang="tt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Сентябр</a:t>
            </a:r>
            <a:r>
              <a:rPr kumimoji="0" lang="ru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ь</a:t>
            </a:r>
            <a:r>
              <a:rPr kumimoji="0" lang="tt-RU" sz="18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tt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декабрь айлары безнең өчен бик кызыклы үтте, Ничәмә - ничә сайтка регистрация үттек, Сферумда язышабыз, төрле ак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цияләрдә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,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бәйрәмнәрдә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катнаштык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Зилә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җәй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8-11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сыйныфлар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үткәрелгән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Программалаштыру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буенча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ярышка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кайтты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Бүгенге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көндә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елга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әзерләнәбез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tt-RU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Укытучыларны, укучыларны Яңа еллар белән котлыйбыз.Саулык- сәламәтлек уңышлар, бәхет телибез.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826F26A-89CE-40CA-9B43-616EE08745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23" y="6047962"/>
            <a:ext cx="1107997" cy="1477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6B9718E4-9219-48BD-BA34-6AF5915A2A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9" t="26074" r="14964" b="15111"/>
          <a:stretch/>
        </p:blipFill>
        <p:spPr>
          <a:xfrm>
            <a:off x="1703380" y="6238381"/>
            <a:ext cx="1772439" cy="11979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B686761-CD87-444A-A4ED-198021A7E7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213" y="4434493"/>
            <a:ext cx="1055875" cy="1407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CBD79153-83CC-419A-AFBC-F989A498C1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4432" y="4469419"/>
            <a:ext cx="1107998" cy="14773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138F29DA-A584-4D2A-A672-53C64CCD207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2102" y="4434493"/>
            <a:ext cx="1135500" cy="16776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4DC6322F-CAF9-4E2F-BE39-1D4CBD7877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693" y="4434493"/>
            <a:ext cx="1160387" cy="15471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E934C2B4-A122-49DF-B40A-EDA43D31E3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21" y="6110130"/>
            <a:ext cx="1061371" cy="14151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B165DE62-5B38-456E-A65C-90D025F709C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436" y="6264598"/>
            <a:ext cx="1680924" cy="1260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FD6EDB4E-8ACE-4E9F-939B-2C79FC8A331F}"/>
              </a:ext>
            </a:extLst>
          </p:cNvPr>
          <p:cNvSpPr txBox="1"/>
          <p:nvPr/>
        </p:nvSpPr>
        <p:spPr>
          <a:xfrm>
            <a:off x="413047" y="542413"/>
            <a:ext cx="6408713" cy="713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     </a:t>
            </a:r>
            <a:r>
              <a:rPr kumimoji="0" 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Йолдызларга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2000" b="1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тиң</a:t>
            </a: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җитез, өлгер без,</a:t>
            </a:r>
            <a:b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tt-RU" sz="2000" b="1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Матур эшләр, якты хыял белән үтә көнебез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92052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881</TotalTime>
  <Words>134</Words>
  <Application>Microsoft Office PowerPoint</Application>
  <PresentationFormat>Экран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Базис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лайсан</dc:creator>
  <cp:lastModifiedBy>Chulpan</cp:lastModifiedBy>
  <cp:revision>47</cp:revision>
  <dcterms:created xsi:type="dcterms:W3CDTF">2015-12-22T11:10:29Z</dcterms:created>
  <dcterms:modified xsi:type="dcterms:W3CDTF">2023-12-17T16:04:07Z</dcterms:modified>
</cp:coreProperties>
</file>